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5096-00D7-4724-A9DF-45D10928CCA7}" type="datetimeFigureOut">
              <a:rPr lang="pt-BR" smtClean="0"/>
              <a:t>04/08/2014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9EA8-6DCF-48BB-8EED-8421114163B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7928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5096-00D7-4724-A9DF-45D10928CCA7}" type="datetimeFigureOut">
              <a:rPr lang="pt-BR" smtClean="0"/>
              <a:t>04/08/2014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9EA8-6DCF-48BB-8EED-8421114163B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2993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5096-00D7-4724-A9DF-45D10928CCA7}" type="datetimeFigureOut">
              <a:rPr lang="pt-BR" smtClean="0"/>
              <a:t>04/08/2014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9EA8-6DCF-48BB-8EED-8421114163B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827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5096-00D7-4724-A9DF-45D10928CCA7}" type="datetimeFigureOut">
              <a:rPr lang="pt-BR" smtClean="0"/>
              <a:t>04/08/2014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9EA8-6DCF-48BB-8EED-8421114163B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7331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5096-00D7-4724-A9DF-45D10928CCA7}" type="datetimeFigureOut">
              <a:rPr lang="pt-BR" smtClean="0"/>
              <a:t>04/08/2014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9EA8-6DCF-48BB-8EED-8421114163B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40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5096-00D7-4724-A9DF-45D10928CCA7}" type="datetimeFigureOut">
              <a:rPr lang="pt-BR" smtClean="0"/>
              <a:t>04/08/2014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9EA8-6DCF-48BB-8EED-8421114163B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9827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5096-00D7-4724-A9DF-45D10928CCA7}" type="datetimeFigureOut">
              <a:rPr lang="pt-BR" smtClean="0"/>
              <a:t>04/08/2014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9EA8-6DCF-48BB-8EED-8421114163B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124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5096-00D7-4724-A9DF-45D10928CCA7}" type="datetimeFigureOut">
              <a:rPr lang="pt-BR" smtClean="0"/>
              <a:t>04/08/2014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9EA8-6DCF-48BB-8EED-8421114163B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32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5096-00D7-4724-A9DF-45D10928CCA7}" type="datetimeFigureOut">
              <a:rPr lang="pt-BR" smtClean="0"/>
              <a:t>04/08/2014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9EA8-6DCF-48BB-8EED-8421114163B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6392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5096-00D7-4724-A9DF-45D10928CCA7}" type="datetimeFigureOut">
              <a:rPr lang="pt-BR" smtClean="0"/>
              <a:t>04/08/2014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9EA8-6DCF-48BB-8EED-8421114163B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690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5096-00D7-4724-A9DF-45D10928CCA7}" type="datetimeFigureOut">
              <a:rPr lang="pt-BR" smtClean="0"/>
              <a:t>04/08/2014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9EA8-6DCF-48BB-8EED-8421114163B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1656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F5096-00D7-4724-A9DF-45D10928CCA7}" type="datetimeFigureOut">
              <a:rPr lang="pt-BR" smtClean="0"/>
              <a:t>04/08/2014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A9EA8-6DCF-48BB-8EED-8421114163B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8433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en-US" dirty="0" smtClean="0"/>
              <a:t>To the right can be considered DI2 or DI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4294967295"/>
          </p:nvPr>
        </p:nvSpPr>
        <p:spPr>
          <a:xfrm>
            <a:off x="4860032" y="2780928"/>
            <a:ext cx="576262" cy="792163"/>
          </a:xfrm>
        </p:spPr>
        <p:txBody>
          <a:bodyPr/>
          <a:lstStyle/>
          <a:p>
            <a:pPr marL="0" indent="0">
              <a:buNone/>
            </a:pPr>
            <a:r>
              <a:rPr lang="pt-BR" dirty="0" smtClean="0">
                <a:solidFill>
                  <a:schemeClr val="tx1"/>
                </a:solidFill>
              </a:rPr>
              <a:t>2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0315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10</Words>
  <Application>Microsoft Office PowerPoint</Application>
  <PresentationFormat>Apresentação na tela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To the right can be considered DI2 or DI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the right can be considered DI2 or DI</dc:title>
  <dc:creator>Renato</dc:creator>
  <cp:lastModifiedBy>Renato</cp:lastModifiedBy>
  <cp:revision>3</cp:revision>
  <dcterms:created xsi:type="dcterms:W3CDTF">2014-08-04T16:02:00Z</dcterms:created>
  <dcterms:modified xsi:type="dcterms:W3CDTF">2014-08-04T16:24:48Z</dcterms:modified>
</cp:coreProperties>
</file>